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30.10.2023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24107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дошкольное образовательное учреждение детский сад №99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6335" y="5445224"/>
            <a:ext cx="73300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Мы рады возможности представить Вам</a:t>
            </a:r>
          </a:p>
          <a:p>
            <a:pPr algn="ctr"/>
            <a:r>
              <a:rPr lang="ru-RU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свой опыт организации образовательной </a:t>
            </a:r>
          </a:p>
          <a:p>
            <a:pPr algn="ctr"/>
            <a:r>
              <a:rPr lang="ru-RU" sz="23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деятельности в детском саду № 99. </a:t>
            </a:r>
            <a:endParaRPr lang="ru-RU" sz="23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147909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Здравствуйте,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уважаемые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посетители,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педагоги образовательных организаций!  </a:t>
            </a:r>
          </a:p>
        </p:txBody>
      </p:sp>
      <p:pic>
        <p:nvPicPr>
          <p:cNvPr id="1026" name="Picture 2" descr="H:\фото с телефона\клубный час Професссии\IMG_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72" y="2132856"/>
            <a:ext cx="4128000" cy="3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white">
          <a:xfrm>
            <a:off x="1356491" y="5642124"/>
            <a:ext cx="22268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EFEFE"/>
                </a:solidFill>
              </a:rPr>
              <a:t>Название графика</a:t>
            </a:r>
            <a:endParaRPr lang="en-US" sz="2000" b="1" dirty="0">
              <a:solidFill>
                <a:srgbClr val="FEFEFE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943338" y="5135712"/>
            <a:ext cx="49725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834871" y="3686324"/>
            <a:ext cx="3016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EFEFE"/>
                </a:solidFill>
              </a:rPr>
              <a:t>5</a:t>
            </a:r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85968" y="40466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дошкольное образовательное учреждение детский сад №99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70264" y="620663"/>
            <a:ext cx="6673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Педагогическая мастерская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37054" y="1431267"/>
            <a:ext cx="753120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000" b="1" i="1" dirty="0" err="1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Коллаборация</a:t>
            </a:r>
            <a:r>
              <a:rPr lang="ru-RU" sz="3000" b="1" i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 педагогических  идей»</a:t>
            </a:r>
            <a:endParaRPr lang="ru-RU" sz="3000" b="1" i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3039993"/>
            <a:ext cx="5640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Вопросы </a:t>
            </a:r>
            <a:r>
              <a:rPr lang="ru-RU" b="1" dirty="0">
                <a:solidFill>
                  <a:srgbClr val="002060"/>
                </a:solidFill>
              </a:rPr>
              <a:t>для обсуждения: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— развитие детской инициативы посредством </a:t>
            </a:r>
            <a:r>
              <a:rPr lang="ru-RU" dirty="0" smtClean="0">
                <a:solidFill>
                  <a:srgbClr val="002060"/>
                </a:solidFill>
              </a:rPr>
              <a:t>игровых технологий и техник, ориентированных на поддержку детской инициативы и самостоятельности;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— взаимодействие детей и педагогов </a:t>
            </a:r>
            <a:r>
              <a:rPr lang="ru-RU" dirty="0" smtClean="0">
                <a:solidFill>
                  <a:srgbClr val="002060"/>
                </a:solidFill>
              </a:rPr>
              <a:t>в процессе организации  совместной деятельности;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— мастер — класс: целесообразность их проведения</a:t>
            </a:r>
            <a:r>
              <a:rPr lang="ru-RU" dirty="0"/>
              <a:t>; 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354" y="1973802"/>
            <a:ext cx="8671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</a:t>
            </a:r>
            <a:r>
              <a:rPr lang="ru-RU" dirty="0">
                <a:solidFill>
                  <a:srgbClr val="002060"/>
                </a:solidFill>
              </a:rPr>
              <a:t>: повышение профессионального мастерства педагогов-участников в процессе активного педагогического </a:t>
            </a:r>
            <a:r>
              <a:rPr lang="ru-RU" dirty="0" smtClean="0">
                <a:solidFill>
                  <a:srgbClr val="002060"/>
                </a:solidFill>
              </a:rPr>
              <a:t>общения  </a:t>
            </a:r>
            <a:r>
              <a:rPr lang="ru-RU" dirty="0">
                <a:solidFill>
                  <a:srgbClr val="002060"/>
                </a:solidFill>
              </a:rPr>
              <a:t>по проблеме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развития и поддержки детской инициативы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самостоятельности </a:t>
            </a:r>
            <a:r>
              <a:rPr lang="ru-RU" dirty="0">
                <a:solidFill>
                  <a:srgbClr val="002060"/>
                </a:solidFill>
              </a:rPr>
              <a:t>детей</a:t>
            </a:r>
            <a:r>
              <a:rPr lang="ru-RU" dirty="0"/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348" y="5242014"/>
            <a:ext cx="9011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 ходе педагогической мастерской Вы не только </a:t>
            </a:r>
            <a:r>
              <a:rPr lang="ru-RU" dirty="0" smtClean="0">
                <a:solidFill>
                  <a:srgbClr val="002060"/>
                </a:solidFill>
              </a:rPr>
              <a:t>познакомитесь </a:t>
            </a:r>
            <a:r>
              <a:rPr lang="ru-RU" dirty="0">
                <a:solidFill>
                  <a:srgbClr val="002060"/>
                </a:solidFill>
              </a:rPr>
              <a:t>с нашими опытом работы, но и сможете убедиться в его эффективности на практике. Надеемся, что наша мастерская позволит Вам идти в ногу с инновациями, сделать жить детей интересной и содержательной.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442072" y="2949121"/>
            <a:ext cx="2016224" cy="1948642"/>
            <a:chOff x="6997679" y="310822"/>
            <a:chExt cx="1777365" cy="1741170"/>
          </a:xfrm>
        </p:grpSpPr>
        <p:pic>
          <p:nvPicPr>
            <p:cNvPr id="40" name="Рисунок 3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869" y="310822"/>
              <a:ext cx="1654175" cy="1741170"/>
            </a:xfrm>
            <a:prstGeom prst="rect">
              <a:avLst/>
            </a:prstGeom>
          </p:spPr>
        </p:pic>
        <p:pic>
          <p:nvPicPr>
            <p:cNvPr id="41" name="Рисунок 40" descr="http://schoolsar48.ucoz.ru/Novosti3/7b/0_b7324_9f7ed906_orig.png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7679" y="480367"/>
              <a:ext cx="1697990" cy="13874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4071" y="50752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Gabriola" pitchFamily="82" charset="0"/>
              </a:rPr>
              <a:t>Муниципальное дошкольное образовательное учреждение детский сад №99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4614" y="737352"/>
            <a:ext cx="6673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noFill/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Проблемный семинар</a:t>
            </a:r>
            <a:endParaRPr lang="ru-RU" sz="4800" b="1" cap="none" spc="0" dirty="0">
              <a:ln w="10541" cmpd="sng">
                <a:noFill/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032" y="1556769"/>
            <a:ext cx="83376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«Крутые практики социализации детей дошкольного возраста: рефлексивный круг и ситуация месяца</a:t>
            </a:r>
            <a:r>
              <a:rPr lang="ru-RU" sz="3000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»</a:t>
            </a:r>
            <a:endParaRPr lang="ru-RU" sz="3000" b="1" dirty="0">
              <a:ln w="10541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004" y="2555171"/>
            <a:ext cx="6192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Цель </a:t>
            </a:r>
            <a:r>
              <a:rPr lang="ru-RU" dirty="0">
                <a:solidFill>
                  <a:srgbClr val="002060"/>
                </a:solidFill>
              </a:rPr>
              <a:t>повышение профессионального мастерства </a:t>
            </a:r>
            <a:r>
              <a:rPr lang="ru-RU" dirty="0" smtClean="0">
                <a:solidFill>
                  <a:srgbClr val="002060"/>
                </a:solidFill>
              </a:rPr>
              <a:t>педагогов-участников  </a:t>
            </a:r>
            <a:r>
              <a:rPr lang="ru-RU" dirty="0">
                <a:solidFill>
                  <a:srgbClr val="002060"/>
                </a:solidFill>
              </a:rPr>
              <a:t>в процессе формирования </a:t>
            </a:r>
            <a:r>
              <a:rPr lang="ru-RU" dirty="0" smtClean="0">
                <a:solidFill>
                  <a:srgbClr val="002060"/>
                </a:solidFill>
              </a:rPr>
              <a:t>представления </a:t>
            </a:r>
            <a:r>
              <a:rPr lang="ru-RU" dirty="0">
                <a:solidFill>
                  <a:srgbClr val="002060"/>
                </a:solidFill>
              </a:rPr>
              <a:t>об особенностях </a:t>
            </a:r>
            <a:r>
              <a:rPr lang="ru-RU" dirty="0" smtClean="0">
                <a:solidFill>
                  <a:srgbClr val="002060"/>
                </a:solidFill>
              </a:rPr>
              <a:t>реализации технологий социализации детей:</a:t>
            </a:r>
            <a:r>
              <a:rPr lang="en-US" b="1" dirty="0" smtClean="0">
                <a:ln w="10541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рефлексивный круг и ситуация </a:t>
            </a:r>
            <a:r>
              <a:rPr lang="ru-RU" dirty="0" smtClean="0">
                <a:solidFill>
                  <a:srgbClr val="002060"/>
                </a:solidFill>
              </a:rPr>
              <a:t>месяца.</a:t>
            </a:r>
            <a:r>
              <a:rPr lang="ru-RU" dirty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443" y="3768413"/>
            <a:ext cx="5038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Форма организации: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smtClean="0">
                <a:solidFill>
                  <a:srgbClr val="002060"/>
                </a:solidFill>
              </a:rPr>
              <a:t>представление опыта </a:t>
            </a:r>
            <a:r>
              <a:rPr lang="ru-RU" dirty="0" smtClean="0">
                <a:solidFill>
                  <a:srgbClr val="002060"/>
                </a:solidFill>
              </a:rPr>
              <a:t>работы по реализации технологии «Ситуация месяца»;</a:t>
            </a:r>
            <a:r>
              <a:rPr lang="ru-RU" dirty="0">
                <a:solidFill>
                  <a:srgbClr val="002060"/>
                </a:solidFill>
              </a:rPr>
              <a:t> 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smtClean="0">
                <a:solidFill>
                  <a:srgbClr val="002060"/>
                </a:solidFill>
              </a:rPr>
              <a:t>мастер-класс </a:t>
            </a:r>
            <a:r>
              <a:rPr lang="ru-RU" dirty="0" smtClean="0"/>
              <a:t>«</a:t>
            </a:r>
            <a:r>
              <a:rPr lang="ru-RU" dirty="0" smtClean="0">
                <a:solidFill>
                  <a:srgbClr val="002060"/>
                </a:solidFill>
              </a:rPr>
              <a:t>Рефлексивный круг».</a:t>
            </a: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805264"/>
            <a:ext cx="9119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Если вы заинтересованы сделать  жизнь в своей группе очень интересной, насыщенной разнообразными идеями, предложениями,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рекомендуем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посетить </a:t>
            </a:r>
            <a:r>
              <a:rPr lang="ru-RU" b="1" dirty="0">
                <a:solidFill>
                  <a:srgbClr val="002060"/>
                </a:solidFill>
              </a:rPr>
              <a:t>наш семинар!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006" y="4925001"/>
            <a:ext cx="8843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ходе семинара Вы познакомитесь с тем , как </a:t>
            </a:r>
            <a:r>
              <a:rPr lang="ru-RU" dirty="0">
                <a:solidFill>
                  <a:srgbClr val="002060"/>
                </a:solidFill>
              </a:rPr>
              <a:t>предоставить </a:t>
            </a:r>
            <a:r>
              <a:rPr lang="ru-RU" dirty="0">
                <a:solidFill>
                  <a:srgbClr val="002060"/>
                </a:solidFill>
              </a:rPr>
              <a:t>детям возможность проживания различных социальных ролей с целью полученных значимых образцов социального </a:t>
            </a:r>
            <a:r>
              <a:rPr lang="ru-RU" dirty="0">
                <a:solidFill>
                  <a:srgbClr val="002060"/>
                </a:solidFill>
              </a:rPr>
              <a:t>поведения посредством использования технологий социализации.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2" descr="H:\Годовой план\Годовой план 2020-2021\Метод 3 вопросов\ПРЕВРАЩЕНИЯ\метод 3\24.11.2020\IMG_2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23" y="2855500"/>
            <a:ext cx="2400000" cy="18000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9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5060111" cy="2957556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2831" y="548680"/>
            <a:ext cx="7992888" cy="1415768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2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Мы готовы к 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сотрудничеству!</a:t>
            </a:r>
          </a:p>
          <a:p>
            <a:pPr algn="ctr"/>
            <a:r>
              <a:rPr lang="ru-RU" sz="42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Ждём Ваших заявок!</a:t>
            </a:r>
            <a:endParaRPr lang="ru-RU" sz="42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763688" y="5500001"/>
            <a:ext cx="7122031" cy="13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Муниципальное дошкольное образовательное учреждение </a:t>
            </a:r>
            <a:endParaRPr lang="ru-RU" altLang="ru-RU" sz="2000" b="1" i="1" dirty="0" smtClean="0">
              <a:solidFill>
                <a:srgbClr val="04294B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 i="1" dirty="0" smtClean="0">
                <a:solidFill>
                  <a:srgbClr val="04294B"/>
                </a:solidFill>
                <a:latin typeface="Times New Roman" panose="02020603050405020304" pitchFamily="18" charset="0"/>
              </a:rPr>
              <a:t>детский </a:t>
            </a:r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сад № 99  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Наши </a:t>
            </a:r>
            <a:r>
              <a:rPr lang="ru-RU" altLang="ru-RU" sz="2000" b="1" i="1" dirty="0" smtClean="0">
                <a:solidFill>
                  <a:srgbClr val="04294B"/>
                </a:solidFill>
                <a:latin typeface="Times New Roman" panose="02020603050405020304" pitchFamily="18" charset="0"/>
              </a:rPr>
              <a:t>контакты: телефон </a:t>
            </a:r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(4855)55-07-00</a:t>
            </a:r>
          </a:p>
          <a:p>
            <a:pPr algn="ctr" eaLnBrk="1" hangingPunct="1"/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Е-</a:t>
            </a:r>
            <a:r>
              <a:rPr lang="en-US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mail – dou99</a:t>
            </a:r>
            <a:r>
              <a:rPr lang="ru-RU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.</a:t>
            </a:r>
            <a:r>
              <a:rPr lang="en-US" altLang="ru-RU" sz="2000" b="1" i="1" dirty="0">
                <a:solidFill>
                  <a:srgbClr val="04294B"/>
                </a:solidFill>
                <a:latin typeface="Times New Roman" panose="02020603050405020304" pitchFamily="18" charset="0"/>
              </a:rPr>
              <a:t>rybinsk@yarregion.ru</a:t>
            </a:r>
            <a:endParaRPr lang="ru-RU" altLang="ru-RU" sz="2000" b="1" i="1" dirty="0">
              <a:solidFill>
                <a:srgbClr val="04294B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258</Words>
  <Application>Microsoft Office PowerPoint</Application>
  <PresentationFormat>Экран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Алина</cp:lastModifiedBy>
  <cp:revision>36</cp:revision>
  <dcterms:created xsi:type="dcterms:W3CDTF">2009-01-08T12:15:48Z</dcterms:created>
  <dcterms:modified xsi:type="dcterms:W3CDTF">2023-10-30T19:06:31Z</dcterms:modified>
</cp:coreProperties>
</file>